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 showGuides="1">
      <p:cViewPr>
        <p:scale>
          <a:sx n="300" d="100"/>
          <a:sy n="300" d="100"/>
        </p:scale>
        <p:origin x="-3102" y="-9066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59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79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16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67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39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26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9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17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72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48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5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DD1A-2CD1-4AF9-B297-E957206F5AE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9448-E0E3-429E-92C3-4604748AC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19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4914" r="6015" b="6000"/>
          <a:stretch/>
        </p:blipFill>
        <p:spPr>
          <a:xfrm>
            <a:off x="474786" y="539738"/>
            <a:ext cx="5908430" cy="879769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59000" y="1080881"/>
            <a:ext cx="5940000" cy="828000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0800000" flipV="1">
            <a:off x="459000" y="468966"/>
            <a:ext cx="5940000" cy="720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         芦屋市営自転車駐車場位置図 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 rot="10800000" flipV="1">
            <a:off x="600817" y="576966"/>
            <a:ext cx="2160000" cy="504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阪神芦屋駅周辺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 rot="20931628">
            <a:off x="3603768" y="4855737"/>
            <a:ext cx="443109" cy="592413"/>
          </a:xfrm>
          <a:prstGeom prst="rect">
            <a:avLst/>
          </a:prstGeom>
          <a:solidFill>
            <a:srgbClr val="00B050">
              <a:alpha val="65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吹き出し 13"/>
          <p:cNvSpPr/>
          <p:nvPr/>
        </p:nvSpPr>
        <p:spPr>
          <a:xfrm>
            <a:off x="2091419" y="3687802"/>
            <a:ext cx="1440000" cy="360000"/>
          </a:xfrm>
          <a:prstGeom prst="wedgeRectCallout">
            <a:avLst>
              <a:gd name="adj1" fmla="val 39327"/>
              <a:gd name="adj2" fmla="val 1593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阪神芦屋駅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20372546">
            <a:off x="2410279" y="7119241"/>
            <a:ext cx="3017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阪神高速３号神戸線及び国道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43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号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70162" y="6025674"/>
            <a:ext cx="1620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060162" y="6079674"/>
            <a:ext cx="144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阪神芦屋駅西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自転車駐車場</a:t>
            </a:r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7" name="直線コネクタ 36"/>
          <p:cNvCxnSpPr>
            <a:stCxn id="13" idx="3"/>
            <a:endCxn id="52" idx="2"/>
          </p:cNvCxnSpPr>
          <p:nvPr/>
        </p:nvCxnSpPr>
        <p:spPr>
          <a:xfrm flipV="1">
            <a:off x="4042703" y="4816910"/>
            <a:ext cx="938910" cy="292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3" descr="http://ord.yahoo.co.jp/o/image/SIG=11sj6bfkh/EXP=1442557205;_ylc=X3IDMgRmc3QDMARpZHgDMARvaWQDQU5kOUdjUVNRMG8wQVEzbXV1N3BWM2g0Y2h5YTNZSHFfemNuVEFHalJzZDRCLXF1YnZScjMyeFkxeUNnd3hNBHADNXBhNTVMMk40NE9lNDRPODQ0S3ZJT2VFb2VhV21RLS0EcG9zAzE5BHNlYwNzaHcEc2xrA3Jp/**http%3a/free-icon.org/data/dl_20/m_02.gif"/>
          <p:cNvPicPr>
            <a:picLocks noChangeAspect="1" noChangeArrowheads="1"/>
          </p:cNvPicPr>
          <p:nvPr/>
        </p:nvPicPr>
        <p:blipFill rotWithShape="1">
          <a:blip r:embed="rId3" cstate="print"/>
          <a:srcRect r="11626"/>
          <a:stretch/>
        </p:blipFill>
        <p:spPr bwMode="auto">
          <a:xfrm>
            <a:off x="5840795" y="1285602"/>
            <a:ext cx="479618" cy="509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2" name="正方形/長方形 51"/>
          <p:cNvSpPr/>
          <p:nvPr/>
        </p:nvSpPr>
        <p:spPr>
          <a:xfrm>
            <a:off x="4171613" y="4348910"/>
            <a:ext cx="1620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4171613" y="4402910"/>
            <a:ext cx="162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阪神芦屋駅南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自転車駐車場</a:t>
            </a:r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69168" y="1277571"/>
            <a:ext cx="1210994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は管理事務所</a:t>
            </a:r>
            <a:endParaRPr kumimoji="1" lang="en-US" altLang="ja-JP" sz="105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 rot="19911455">
            <a:off x="1213958" y="5255035"/>
            <a:ext cx="1042551" cy="69689"/>
          </a:xfrm>
          <a:prstGeom prst="rect">
            <a:avLst/>
          </a:prstGeom>
          <a:solidFill>
            <a:srgbClr val="92D050">
              <a:alpha val="65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7" name="直線コネクタ 66"/>
          <p:cNvCxnSpPr>
            <a:stCxn id="65" idx="2"/>
            <a:endCxn id="17" idx="0"/>
          </p:cNvCxnSpPr>
          <p:nvPr/>
        </p:nvCxnSpPr>
        <p:spPr>
          <a:xfrm>
            <a:off x="1751669" y="5320604"/>
            <a:ext cx="28493" cy="705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1985617" y="4860881"/>
            <a:ext cx="3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9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 rot="20842284">
            <a:off x="3222595" y="5728053"/>
            <a:ext cx="400110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芦屋川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501636" y="5999441"/>
            <a:ext cx="112536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芦屋市役所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902830" y="3112416"/>
            <a:ext cx="112536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芦屋警察署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759405" y="4617901"/>
            <a:ext cx="1332014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シンコースポーツ</a:t>
            </a:r>
            <a:endParaRPr kumimoji="1" lang="en-US" altLang="ja-JP" sz="105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グラウンド</a:t>
            </a:r>
            <a:endParaRPr kumimoji="1" lang="en-US" altLang="ja-JP" sz="105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（川西運動場）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479032" y="4852655"/>
            <a:ext cx="3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endParaRPr kumimoji="1" lang="ja-JP" altLang="en-US" sz="9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823411" y="5445563"/>
            <a:ext cx="112536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精道小学校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4244944" y="5780904"/>
            <a:ext cx="1125365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消防署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8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53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芦屋市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ashiya</dc:creator>
  <cp:lastModifiedBy>ashiya</cp:lastModifiedBy>
  <cp:revision>33</cp:revision>
  <dcterms:created xsi:type="dcterms:W3CDTF">2024-04-22T00:57:39Z</dcterms:created>
  <dcterms:modified xsi:type="dcterms:W3CDTF">2024-04-24T07:51:57Z</dcterms:modified>
</cp:coreProperties>
</file>